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8" r:id="rId2"/>
    <p:sldId id="259" r:id="rId3"/>
    <p:sldId id="273" r:id="rId4"/>
    <p:sldId id="291" r:id="rId5"/>
    <p:sldId id="274" r:id="rId6"/>
    <p:sldId id="260" r:id="rId7"/>
    <p:sldId id="256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  <p:cmAuthor id="2" name="A5307" initials="A" lastIdx="1" clrIdx="1">
    <p:extLst>
      <p:ext uri="{19B8F6BF-5375-455C-9EA6-DF929625EA0E}">
        <p15:presenceInfo xmlns:p15="http://schemas.microsoft.com/office/powerpoint/2012/main" userId="S::A5307@365office.gold::3bdcc48a-ff62-43de-95b0-d07b4c62ec61" providerId="AD"/>
      </p:ext>
    </p:extLst>
  </p:cmAuthor>
  <p:cmAuthor id="3" name="노 승수" initials="노승" lastIdx="2" clrIdx="2">
    <p:extLst>
      <p:ext uri="{19B8F6BF-5375-455C-9EA6-DF929625EA0E}">
        <p15:presenceInfo xmlns:p15="http://schemas.microsoft.com/office/powerpoint/2012/main" userId="eaeb33b8a4dd4ee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2106"/>
    <a:srgbClr val="499250"/>
    <a:srgbClr val="485BAC"/>
    <a:srgbClr val="9A7D75"/>
    <a:srgbClr val="677787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63" autoAdjust="0"/>
    <p:restoredTop sz="96638"/>
  </p:normalViewPr>
  <p:slideViewPr>
    <p:cSldViewPr snapToGrid="0">
      <p:cViewPr varScale="1">
        <p:scale>
          <a:sx n="150" d="100"/>
          <a:sy n="150" d="100"/>
        </p:scale>
        <p:origin x="101" y="20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33029-186E-B14E-8D8F-CCF891FCEB47}" type="datetimeFigureOut">
              <a:rPr kumimoji="1" lang="ko-Kore-KR" altLang="en-US" smtClean="0"/>
              <a:t>11/17/2021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ED38E-D838-8443-BAF0-B22DD4D1F68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1418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79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936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2762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2390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078711" y="1339742"/>
            <a:ext cx="5572125" cy="2759294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3432858" y="2221599"/>
            <a:ext cx="4863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IoT sensor data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수집을 통한</a:t>
            </a:r>
            <a:endParaRPr lang="en-CA" altLang="ko-KR" sz="28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edge computing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기술 구현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FA0F0DB-E356-DC44-B26A-C232A8607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8404" y="3791330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ore-CA" altLang="ko-Kore-C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</a:b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9304CA-2005-2B4D-BA9E-069CFA53A7C7}"/>
              </a:ext>
            </a:extLst>
          </p:cNvPr>
          <p:cNvSpPr txBox="1"/>
          <p:nvPr/>
        </p:nvSpPr>
        <p:spPr>
          <a:xfrm>
            <a:off x="9565013" y="5177179"/>
            <a:ext cx="23648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 err="1">
                <a:solidFill>
                  <a:schemeClr val="bg1"/>
                </a:solidFill>
                <a:latin typeface="+mn-ea"/>
              </a:rPr>
              <a:t>짱설팀</a:t>
            </a:r>
            <a:endParaRPr kumimoji="1" lang="en-US" altLang="ko-KR" sz="2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2013112016 </a:t>
            </a:r>
            <a:r>
              <a:rPr kumimoji="1" lang="ko-KR" altLang="en-US" b="1" dirty="0" err="1">
                <a:solidFill>
                  <a:schemeClr val="bg1"/>
                </a:solidFill>
                <a:latin typeface="+mn-ea"/>
              </a:rPr>
              <a:t>노승수</a:t>
            </a:r>
            <a:endParaRPr kumimoji="1" lang="ko-KR" altLang="en-US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2016110413 </a:t>
            </a:r>
            <a:r>
              <a:rPr kumimoji="1" lang="ko-KR" altLang="en-US" b="1" dirty="0">
                <a:solidFill>
                  <a:schemeClr val="bg1"/>
                </a:solidFill>
                <a:latin typeface="+mn-ea"/>
              </a:rPr>
              <a:t>박희상</a:t>
            </a:r>
            <a:endParaRPr kumimoji="1" lang="ko-Kore-CA" altLang="en-US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1814902" y="3043535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목차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C09752-FE32-4093-B772-3FFAD4B91079}"/>
              </a:ext>
            </a:extLst>
          </p:cNvPr>
          <p:cNvSpPr txBox="1"/>
          <p:nvPr/>
        </p:nvSpPr>
        <p:spPr>
          <a:xfrm>
            <a:off x="6058494" y="5457825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02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차후 진행 계획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AA1EA8-25B0-2447-935D-F1E6BE6C539E}"/>
              </a:ext>
            </a:extLst>
          </p:cNvPr>
          <p:cNvSpPr txBox="1"/>
          <p:nvPr/>
        </p:nvSpPr>
        <p:spPr>
          <a:xfrm>
            <a:off x="6058494" y="594002"/>
            <a:ext cx="5343525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01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결과발표회 준비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804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4924578" y="1874728"/>
            <a:ext cx="2193229" cy="2970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1</a:t>
            </a:r>
          </a:p>
          <a:p>
            <a:pPr lvl="0" algn="ctr">
              <a:defRPr/>
            </a:pPr>
            <a:endParaRPr lang="en-US" altLang="ko-KR" sz="3600" b="1" dirty="0">
              <a:solidFill>
                <a:schemeClr val="bg1"/>
              </a:solidFill>
              <a:latin typeface="+mn-ea"/>
            </a:endParaRPr>
          </a:p>
          <a:p>
            <a:pPr lvl="0" algn="ctr">
              <a:defRPr/>
            </a:pPr>
            <a:r>
              <a:rPr lang="ko-KR" altLang="en-US" sz="3600" dirty="0">
                <a:solidFill>
                  <a:schemeClr val="bg1"/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348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>
                <a:solidFill>
                  <a:prstClr val="white"/>
                </a:solidFill>
                <a:latin typeface="+mn-ea"/>
              </a:rPr>
              <a:t>결과 발표회 준비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056" name="Picture 32" descr="settings icon">
            <a:extLst>
              <a:ext uri="{FF2B5EF4-FFF2-40B4-BE49-F238E27FC236}">
                <a16:creationId xmlns:a16="http://schemas.microsoft.com/office/drawing/2014/main" id="{6F098192-97A5-48A0-9260-1EB99F8FB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8503" y="4871970"/>
            <a:ext cx="578341" cy="578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E3DCC01-C852-4B57-920B-F8E5C2DA6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5072" y="4268753"/>
            <a:ext cx="3916997" cy="21600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36FCA36-6127-4D92-8BF0-B9EC2B9F79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219" y="4268753"/>
            <a:ext cx="3842959" cy="21600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F847C771-1F58-4156-BBAA-6D3E50A1D2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35072" y="1400125"/>
            <a:ext cx="3835987" cy="216000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12061BE-26A1-488F-9955-FFE38D52A8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1718" y="1400125"/>
            <a:ext cx="3854212" cy="2160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C42980B-C75C-4BE4-BF69-88BAE5EF9480}"/>
              </a:ext>
            </a:extLst>
          </p:cNvPr>
          <p:cNvSpPr txBox="1"/>
          <p:nvPr/>
        </p:nvSpPr>
        <p:spPr>
          <a:xfrm>
            <a:off x="8918109" y="3276600"/>
            <a:ext cx="3202771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>
                <a:latin typeface="+mn-ea"/>
              </a:rPr>
              <a:t>발표 동영상으로 만든 </a:t>
            </a:r>
            <a:r>
              <a:rPr kumimoji="1" lang="en-US" altLang="ko-KR" dirty="0">
                <a:latin typeface="+mn-ea"/>
              </a:rPr>
              <a:t>PPT</a:t>
            </a:r>
            <a:r>
              <a:rPr kumimoji="1" lang="ko-KR" altLang="en-US" dirty="0">
                <a:latin typeface="+mn-ea"/>
              </a:rPr>
              <a:t>기반으로 결과발표회 준비</a:t>
            </a:r>
            <a:endParaRPr kumimoji="1"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30251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5074460" y="1874728"/>
            <a:ext cx="189346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2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260A1DF-561A-4AFE-9905-AD18E73E6309}"/>
              </a:ext>
            </a:extLst>
          </p:cNvPr>
          <p:cNvSpPr/>
          <p:nvPr/>
        </p:nvSpPr>
        <p:spPr>
          <a:xfrm>
            <a:off x="2973193" y="37980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defRPr/>
            </a:pPr>
            <a:r>
              <a:rPr lang="ko-KR" altLang="en-US" sz="3600" dirty="0">
                <a:solidFill>
                  <a:prstClr val="white"/>
                </a:solidFill>
                <a:latin typeface="+mn-ea"/>
              </a:rPr>
              <a:t>차후 진행 예정</a:t>
            </a:r>
            <a:endParaRPr lang="en-US" altLang="ko-KR" sz="36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33336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4000" dirty="0">
                <a:solidFill>
                  <a:schemeClr val="accent4"/>
                </a:solidFill>
                <a:latin typeface="+mn-ea"/>
              </a:rPr>
              <a:t>2</a:t>
            </a:r>
            <a:endParaRPr lang="ko-KR" altLang="en-US" sz="4000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FC802B-3736-4E0B-8848-AA9DE2739E98}"/>
              </a:ext>
            </a:extLst>
          </p:cNvPr>
          <p:cNvSpPr txBox="1"/>
          <p:nvPr/>
        </p:nvSpPr>
        <p:spPr>
          <a:xfrm>
            <a:off x="396771" y="1821843"/>
            <a:ext cx="630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01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F4E823-5D03-FC45-B775-C31731399E46}"/>
              </a:ext>
            </a:extLst>
          </p:cNvPr>
          <p:cNvSpPr txBox="1"/>
          <p:nvPr/>
        </p:nvSpPr>
        <p:spPr>
          <a:xfrm>
            <a:off x="982188" y="1917292"/>
            <a:ext cx="3412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결과 발표회 준비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122FF-9FD9-204A-BE1E-D1B4FC9F6304}"/>
              </a:ext>
            </a:extLst>
          </p:cNvPr>
          <p:cNvSpPr txBox="1"/>
          <p:nvPr/>
        </p:nvSpPr>
        <p:spPr>
          <a:xfrm>
            <a:off x="982188" y="2399874"/>
            <a:ext cx="9845624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>
                <a:latin typeface="+mn-ea"/>
              </a:rPr>
              <a:t>수정사항이 있으면 수정 후 최종발표 준비 예정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31A1A-BC0A-4696-97BC-59FC4B0B1B5E}"/>
              </a:ext>
            </a:extLst>
          </p:cNvPr>
          <p:cNvSpPr txBox="1"/>
          <p:nvPr/>
        </p:nvSpPr>
        <p:spPr>
          <a:xfrm>
            <a:off x="1314145" y="213093"/>
            <a:ext cx="4676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+mn-ea"/>
              </a:rPr>
              <a:t>차후 진행</a:t>
            </a:r>
            <a:endParaRPr lang="ko-KR" altLang="en-US" sz="2400" dirty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8BF01E-D5DA-4C03-A1F6-75048A3365E9}"/>
              </a:ext>
            </a:extLst>
          </p:cNvPr>
          <p:cNvSpPr txBox="1"/>
          <p:nvPr/>
        </p:nvSpPr>
        <p:spPr>
          <a:xfrm>
            <a:off x="396424" y="3986601"/>
            <a:ext cx="630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02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567F0E-072A-495E-9482-18712E216EBA}"/>
              </a:ext>
            </a:extLst>
          </p:cNvPr>
          <p:cNvSpPr txBox="1"/>
          <p:nvPr/>
        </p:nvSpPr>
        <p:spPr>
          <a:xfrm>
            <a:off x="981841" y="4082050"/>
            <a:ext cx="3412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최종보고서 작성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851097-6325-43D8-BDC3-28374CD36C04}"/>
              </a:ext>
            </a:extLst>
          </p:cNvPr>
          <p:cNvSpPr txBox="1"/>
          <p:nvPr/>
        </p:nvSpPr>
        <p:spPr>
          <a:xfrm>
            <a:off x="981841" y="4564632"/>
            <a:ext cx="9845624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>
                <a:latin typeface="+mn-ea"/>
              </a:rPr>
              <a:t>양식을 전달 받은 후 작성 예정</a:t>
            </a:r>
            <a:endParaRPr kumimoji="1"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62708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272424" y="2967335"/>
            <a:ext cx="36471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8061</TotalTime>
  <Words>78</Words>
  <Application>Microsoft Office PowerPoint</Application>
  <PresentationFormat>와이드스크린</PresentationFormat>
  <Paragraphs>40</Paragraphs>
  <Slides>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N SS</cp:lastModifiedBy>
  <cp:revision>382</cp:revision>
  <dcterms:created xsi:type="dcterms:W3CDTF">2020-05-15T03:41:41Z</dcterms:created>
  <dcterms:modified xsi:type="dcterms:W3CDTF">2021-11-17T08:11:42Z</dcterms:modified>
</cp:coreProperties>
</file>

<file path=docProps/thumbnail.jpeg>
</file>